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262" r:id="rId6"/>
    <p:sldId id="266" r:id="rId7"/>
    <p:sldId id="257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  <p14:sldId id="266"/>
            <p14:sldId id="257"/>
            <p14:sldId id="268"/>
            <p14:sldId id="267"/>
            <p14:sldId id="269"/>
            <p14:sldId id="270"/>
            <p14:sldId id="271"/>
            <p14:sldId id="272"/>
            <p14:sldId id="273"/>
            <p14:sldId id="264"/>
          </p14:sldIdLst>
        </p14:section>
        <p14:section name="Learn More" id="{2CC34DB2-6590-42C0-AD4B-A04C6060184E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280" autoAdjust="0"/>
  </p:normalViewPr>
  <p:slideViewPr>
    <p:cSldViewPr snapToGrid="0">
      <p:cViewPr varScale="1">
        <p:scale>
          <a:sx n="58" d="100"/>
          <a:sy n="58" d="100"/>
        </p:scale>
        <p:origin x="3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aseline="0" dirty="0" smtClean="0"/>
              <a:t>Slide Show mode, click the arrow to enter the PowerPoint Getting Started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J_Pi4Xu" TargetMode="External"/><Relationship Id="rId2" Type="http://schemas.openxmlformats.org/officeDocument/2006/relationships/hyperlink" Target="https://www.youtube.com/watch?v=8qh--3X6E5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feVlNL7d9U&amp;t=7s" TargetMode="External"/><Relationship Id="rId4" Type="http://schemas.openxmlformats.org/officeDocument/2006/relationships/hyperlink" Target="https://www.youtube.com/watch?v=DqksorBxSKM&amp;t=3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15.officeredir.microsoft.com/r/rlid2013GettingStartedCntrPPT?clid=1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GERAK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5676" y="4319716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66462" y="4319716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51881" y="4111497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20614" y="411149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4" y="1417254"/>
            <a:ext cx="5420764" cy="274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23" y="4132608"/>
            <a:ext cx="3805825" cy="2140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41" y="1493302"/>
            <a:ext cx="4239621" cy="2826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785" y="4604150"/>
            <a:ext cx="25241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6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43375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Gerak-gerak</a:t>
            </a:r>
            <a:r>
              <a:rPr lang="en-US" sz="3200" dirty="0" smtClean="0"/>
              <a:t> </a:t>
            </a:r>
            <a:r>
              <a:rPr lang="en-US" sz="3200" dirty="0" err="1" smtClean="0"/>
              <a:t>tersebut</a:t>
            </a:r>
            <a:r>
              <a:rPr lang="en-US" sz="3200" dirty="0" smtClean="0"/>
              <a:t> </a:t>
            </a:r>
            <a:r>
              <a:rPr lang="en-US" sz="3200" dirty="0" err="1" smtClean="0"/>
              <a:t>apakah</a:t>
            </a:r>
            <a:r>
              <a:rPr lang="en-US" sz="3200" dirty="0" smtClean="0"/>
              <a:t> </a:t>
            </a:r>
            <a:r>
              <a:rPr lang="en-US" sz="3200" dirty="0" err="1" smtClean="0"/>
              <a:t>masih</a:t>
            </a:r>
            <a:r>
              <a:rPr lang="en-US" sz="3200" dirty="0" smtClean="0"/>
              <a:t> </a:t>
            </a:r>
            <a:r>
              <a:rPr lang="en-US" sz="3200" dirty="0" err="1" smtClean="0"/>
              <a:t>menggunakan</a:t>
            </a:r>
            <a:r>
              <a:rPr lang="en-US" sz="3200" dirty="0" smtClean="0"/>
              <a:t> </a:t>
            </a:r>
            <a:r>
              <a:rPr lang="en-US" sz="3200" dirty="0" err="1" smtClean="0"/>
              <a:t>rumus</a:t>
            </a:r>
            <a:r>
              <a:rPr lang="en-US" sz="3200" dirty="0" smtClean="0"/>
              <a:t> 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satuan</a:t>
            </a:r>
            <a:r>
              <a:rPr lang="en-US" sz="3200" dirty="0" smtClean="0"/>
              <a:t> yang </a:t>
            </a:r>
            <a:r>
              <a:rPr lang="en-US" sz="3200" dirty="0" err="1" smtClean="0"/>
              <a:t>sama</a:t>
            </a:r>
            <a:r>
              <a:rPr lang="en-US" sz="3200" dirty="0" smtClean="0"/>
              <a:t>? </a:t>
            </a:r>
            <a:endParaRPr lang="en-US" sz="3200" dirty="0" smtClean="0"/>
          </a:p>
          <a:p>
            <a:pPr marL="457200" lvl="1" indent="0">
              <a:buNone/>
            </a:pPr>
            <a:endParaRPr lang="en-US" sz="3200" b="1" dirty="0" smtClean="0"/>
          </a:p>
          <a:p>
            <a:pPr marL="457200" lvl="1" indent="0">
              <a:buNone/>
            </a:pPr>
            <a:endParaRPr lang="en-US" sz="1100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52985"/>
            <a:ext cx="495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5" y="3720024"/>
            <a:ext cx="499915" cy="4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RANGKUMAN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30085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MARI KITA SIMAK BEBERAPA CUPLIKAN BERIKUT </a:t>
            </a:r>
          </a:p>
          <a:p>
            <a:r>
              <a:rPr lang="en-US" u="sng" dirty="0">
                <a:hlinkClick r:id="rId2"/>
              </a:rPr>
              <a:t>https://www.youtube.com/watch?v=8qh--3X6E5w</a:t>
            </a:r>
            <a:endParaRPr lang="en-US" dirty="0"/>
          </a:p>
          <a:p>
            <a:r>
              <a:rPr lang="en-US" u="sng" dirty="0">
                <a:hlinkClick r:id="rId3"/>
              </a:rPr>
              <a:t>https://www.youtube.com/watch?v=7J_Pi4Xu</a:t>
            </a:r>
            <a:endParaRPr lang="en-US" dirty="0"/>
          </a:p>
          <a:p>
            <a:r>
              <a:rPr lang="en-US" u="sng" dirty="0">
                <a:hlinkClick r:id="rId4"/>
              </a:rPr>
              <a:t>https://www.youtube.com/watch?v=DqksorBxSKM&amp;t=3s</a:t>
            </a:r>
            <a:endParaRPr lang="en-US" dirty="0"/>
          </a:p>
          <a:p>
            <a:r>
              <a:rPr lang="en-US" u="sng" dirty="0">
                <a:hlinkClick r:id="rId5"/>
              </a:rPr>
              <a:t>https://www.youtube.com/watch?v=rfeVlNL7d9U&amp;t=7s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8267" y="2402237"/>
            <a:ext cx="5859506" cy="2187226"/>
          </a:xfrm>
        </p:spPr>
        <p:txBody>
          <a:bodyPr>
            <a:noAutofit/>
          </a:bodyPr>
          <a:lstStyle/>
          <a:p>
            <a:r>
              <a:rPr lang="en-US" sz="2400" dirty="0" smtClean="0"/>
              <a:t>SAMPAI JUMPA MINGGU DEPAN YA</a:t>
            </a:r>
            <a:endParaRPr lang="en-US" sz="2400" dirty="0"/>
          </a:p>
        </p:txBody>
      </p:sp>
      <p:sp>
        <p:nvSpPr>
          <p:cNvPr id="8" name="Freeform 7">
            <a:hlinkClick r:id="rId3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hlinkClick r:id="rId3" tooltip="Learn More"/>
          </p:cNvPr>
          <p:cNvSpPr txBox="1">
            <a:spLocks/>
          </p:cNvSpPr>
          <p:nvPr/>
        </p:nvSpPr>
        <p:spPr>
          <a:xfrm>
            <a:off x="28971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rgbClr val="DD462F"/>
                </a:solidFill>
              </a:rPr>
              <a:t>Find out more at the PowerPoint Getting Started Center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6022" y="6477369"/>
            <a:ext cx="2963979" cy="298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rgbClr val="D24726">
                    <a:alpha val="37000"/>
                  </a:srgbClr>
                </a:solidFill>
              </a:rPr>
              <a:t>(Click the arrow when in Slide Show mode)</a:t>
            </a:r>
          </a:p>
          <a:p>
            <a:endParaRPr lang="en-US" sz="1200" dirty="0">
              <a:solidFill>
                <a:srgbClr val="D24726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r>
              <a:rPr lang="en-US" dirty="0" smtClean="0"/>
              <a:t>Motion Bahasa </a:t>
            </a:r>
            <a:r>
              <a:rPr lang="en-US" dirty="0" err="1" smtClean="0"/>
              <a:t>indonesianya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endParaRPr lang="en-US" dirty="0" smtClean="0"/>
          </a:p>
          <a:p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sesuatu</a:t>
            </a:r>
            <a:r>
              <a:rPr lang="en-US" dirty="0" smtClean="0"/>
              <a:t> yang </a:t>
            </a:r>
            <a:r>
              <a:rPr lang="en-US" dirty="0" err="1" smtClean="0"/>
              <a:t>berpindah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A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B </a:t>
            </a:r>
            <a:endParaRPr lang="en-US" dirty="0" smtClean="0"/>
          </a:p>
          <a:p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perpindahan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A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B </a:t>
            </a:r>
          </a:p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yang </a:t>
            </a:r>
            <a:r>
              <a:rPr lang="en-US" dirty="0" err="1" smtClean="0"/>
              <a:t>berpindah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A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B?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 descr="walk #1 | Motion design animation, Motion graphics design ..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195" y="159228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449" y="4449787"/>
            <a:ext cx="2095500" cy="1181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87115" y="5350055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7949" y="5350055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Contoh-contoh</a:t>
            </a:r>
            <a:r>
              <a:rPr lang="en-US" dirty="0" smtClean="0"/>
              <a:t> motion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8" y="432252"/>
            <a:ext cx="4493166" cy="25082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462607"/>
            <a:ext cx="3967566" cy="2955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08" y="4516562"/>
            <a:ext cx="3074392" cy="2305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8" y="3391380"/>
            <a:ext cx="4574635" cy="34309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8752" y="2784455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62696" y="2734579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676" y="4319716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4524" y="4319716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696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884" cy="4433752"/>
          </a:xfrm>
        </p:spPr>
        <p:txBody>
          <a:bodyPr>
            <a:normAutofit/>
          </a:bodyPr>
          <a:lstStyle/>
          <a:p>
            <a:r>
              <a:rPr lang="en-US" dirty="0" smtClean="0"/>
              <a:t>FISIKA SAMA SEPERTI MATEMATIKA ADA PERHITUNGANNYA</a:t>
            </a:r>
            <a:endParaRPr lang="en-US" dirty="0" smtClean="0"/>
          </a:p>
          <a:p>
            <a:endParaRPr lang="en-US" sz="1050" dirty="0"/>
          </a:p>
          <a:p>
            <a:pPr lvl="1"/>
            <a:r>
              <a:rPr lang="en-US" b="1" dirty="0" smtClean="0"/>
              <a:t>BAGAIMANA MENGHITUNG DI FISIKA </a:t>
            </a:r>
          </a:p>
          <a:p>
            <a:pPr lvl="1"/>
            <a:r>
              <a:rPr lang="en-US" b="1" dirty="0" smtClean="0"/>
              <a:t>SELALU ADA RUMUSNYA </a:t>
            </a:r>
          </a:p>
          <a:p>
            <a:pPr lvl="1"/>
            <a:r>
              <a:rPr lang="en-US" b="1" dirty="0" smtClean="0"/>
              <a:t>RUMUS SELALU DIMULAI DENGAN DIKETAHUI DAN DITANYAKAN</a:t>
            </a:r>
            <a:endParaRPr lang="en-US" sz="1100" dirty="0"/>
          </a:p>
          <a:p>
            <a:pPr lvl="1"/>
            <a:r>
              <a:rPr lang="en-US" b="1" dirty="0" smtClean="0"/>
              <a:t>LALU APA YANG DIKETAHUI DAN DITANYAKAN PADA GERAK YANG BERPINDAH DARI A KE B?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52985"/>
            <a:ext cx="495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5" y="3720024"/>
            <a:ext cx="499915" cy="4450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82444" y="814648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26238" y="2556242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3962" y="4165071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10007" y="5500660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884" cy="44337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BEDANYA KALAU DI FISIKA ADA ALAT PENGUKUR YANG DISEBUT SATUAN</a:t>
            </a:r>
          </a:p>
          <a:p>
            <a:endParaRPr lang="en-US" sz="1050" dirty="0" smtClean="0"/>
          </a:p>
          <a:p>
            <a:pPr lvl="1"/>
            <a:r>
              <a:rPr lang="en-US" b="1" dirty="0" smtClean="0"/>
              <a:t>MENGHITUNG RUMUS JANGAN LUPA MENCANTUMKAN SATUAN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RUMUS SELALU DIMULAI DENGAN DIKETAHUI DAN DITANYAKAN DAN DITULIS SATUANNYA</a:t>
            </a:r>
            <a:endParaRPr lang="en-US" sz="1100" dirty="0" smtClean="0"/>
          </a:p>
          <a:p>
            <a:pPr lvl="1"/>
            <a:r>
              <a:rPr lang="en-US" b="1" dirty="0" smtClean="0"/>
              <a:t>LALU APA SATUANNYA PADA GERAK YANG BERPINDAH DARI A KE B?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52985"/>
            <a:ext cx="495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5" y="3720024"/>
            <a:ext cx="499915" cy="4450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82444" y="840370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26238" y="2556242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33962" y="4165071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410007" y="5500660"/>
            <a:ext cx="2327563" cy="116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= v.t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4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433752"/>
          </a:xfrm>
        </p:spPr>
        <p:txBody>
          <a:bodyPr>
            <a:normAutofit/>
          </a:bodyPr>
          <a:lstStyle/>
          <a:p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bapak</a:t>
            </a:r>
            <a:r>
              <a:rPr lang="en-US" dirty="0" smtClean="0"/>
              <a:t>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mengantar</a:t>
            </a:r>
            <a:r>
              <a:rPr lang="en-US" dirty="0" smtClean="0"/>
              <a:t> </a:t>
            </a:r>
            <a:r>
              <a:rPr lang="en-US" dirty="0" err="1" smtClean="0"/>
              <a:t>seorang</a:t>
            </a:r>
            <a:r>
              <a:rPr lang="en-US" dirty="0" smtClean="0"/>
              <a:t> </a:t>
            </a:r>
            <a:r>
              <a:rPr lang="en-US" dirty="0" err="1" smtClean="0"/>
              <a:t>anak</a:t>
            </a:r>
            <a:r>
              <a:rPr lang="en-US" dirty="0" smtClean="0"/>
              <a:t> </a:t>
            </a:r>
            <a:r>
              <a:rPr lang="en-US" dirty="0" err="1" smtClean="0"/>
              <a:t>pergi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r>
              <a:rPr lang="en-US" dirty="0" smtClean="0"/>
              <a:t> 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motor yang 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konstan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60 KM/JAM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menempuh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5 km. </a:t>
            </a:r>
            <a:r>
              <a:rPr lang="en-US" dirty="0" err="1" smtClean="0"/>
              <a:t>berapa</a:t>
            </a:r>
            <a:r>
              <a:rPr lang="en-US" dirty="0" smtClean="0"/>
              <a:t> lama </a:t>
            </a:r>
            <a:r>
              <a:rPr lang="en-US" dirty="0" err="1" smtClean="0"/>
              <a:t>waktu</a:t>
            </a:r>
            <a:r>
              <a:rPr lang="en-US" dirty="0" smtClean="0"/>
              <a:t> yang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di </a:t>
            </a:r>
            <a:r>
              <a:rPr lang="en-US" dirty="0" err="1" smtClean="0"/>
              <a:t>sekolah</a:t>
            </a:r>
            <a:r>
              <a:rPr lang="en-US" dirty="0" smtClean="0"/>
              <a:t> 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pergi</a:t>
            </a:r>
            <a:r>
              <a:rPr lang="en-US" dirty="0" smtClean="0"/>
              <a:t> jam 07.00 </a:t>
            </a:r>
            <a:r>
              <a:rPr lang="en-US" dirty="0" err="1" smtClean="0"/>
              <a:t>pagi</a:t>
            </a:r>
            <a:r>
              <a:rPr lang="en-US" dirty="0" smtClean="0"/>
              <a:t> </a:t>
            </a:r>
            <a:endParaRPr lang="en-US" dirty="0" smtClean="0"/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endParaRPr lang="en-US" sz="1100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52985"/>
            <a:ext cx="495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5" y="3720024"/>
            <a:ext cx="499915" cy="445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65" y="3758980"/>
            <a:ext cx="2673235" cy="25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77" y="3605067"/>
            <a:ext cx="6422883" cy="3252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Yuk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perhatikan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motion yang lain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9263" y="431971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93265" y="4319716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Kick The Ball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333" y="1426439"/>
            <a:ext cx="2893277" cy="289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rry go round animated gif « Grass Report | Animated gif, Merry go round,  Merr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26" y="1314431"/>
            <a:ext cx="32385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7" y="3761968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8" y="432252"/>
            <a:ext cx="4493166" cy="2508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08" y="4516562"/>
            <a:ext cx="3074392" cy="2305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08" y="3391380"/>
            <a:ext cx="4574635" cy="34309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8752" y="2784455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62696" y="2734579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676" y="4319716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4524" y="4319716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08" y="1995919"/>
            <a:ext cx="3296916" cy="18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1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5676" y="4319716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66462" y="4319716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Fan GIFs - 130 Animated Pics of Spinning Fa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75" y="1368388"/>
            <a:ext cx="2605924" cy="260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43" y="4000500"/>
            <a:ext cx="381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14" y="1368388"/>
            <a:ext cx="3277925" cy="3301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51" y="4271017"/>
            <a:ext cx="2609850" cy="2609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51881" y="4111497"/>
            <a:ext cx="631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20614" y="4111497"/>
            <a:ext cx="582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600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0C04F-E7AC-41AB-9C6D-1B1BB88BFF7F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171</TotalTime>
  <Words>270</Words>
  <Application>Microsoft Office PowerPoint</Application>
  <PresentationFormat>Widescreen</PresentationFormat>
  <Paragraphs>71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WelcomeDoc</vt:lpstr>
      <vt:lpstr>MOTION</vt:lpstr>
      <vt:lpstr>MOTION</vt:lpstr>
      <vt:lpstr>Contoh-contoh motion </vt:lpstr>
      <vt:lpstr>MOTION</vt:lpstr>
      <vt:lpstr>MOTION</vt:lpstr>
      <vt:lpstr>Contoh soal </vt:lpstr>
      <vt:lpstr>Yuk kita perhatikan contoh motion yang lain </vt:lpstr>
      <vt:lpstr> </vt:lpstr>
      <vt:lpstr> </vt:lpstr>
      <vt:lpstr> </vt:lpstr>
      <vt:lpstr>Motion</vt:lpstr>
      <vt:lpstr>RANGKUMAN </vt:lpstr>
      <vt:lpstr>Terima kasih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</dc:title>
  <dc:creator>Microsoft account</dc:creator>
  <cp:keywords/>
  <cp:lastModifiedBy>Microsoft account</cp:lastModifiedBy>
  <cp:revision>18</cp:revision>
  <dcterms:created xsi:type="dcterms:W3CDTF">2022-09-30T21:33:27Z</dcterms:created>
  <dcterms:modified xsi:type="dcterms:W3CDTF">2022-10-01T00:25:15Z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